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173288" indent="-344488">
              <a:defRPr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4/10/14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70BA1CFD-BFF0-48BC-9BA5-4974D7A6AB15}" type="datetimeFigureOut">
              <a:rPr lang="en-US" smtClean="0"/>
              <a:t>4/10/14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Dr. Robert J. Sternberg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Creator of the “Triarchic Theory of Intelligence”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725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l="-69763" r="-69763"/>
          <a:stretch>
            <a:fillRect/>
          </a:stretch>
        </p:blipFill>
        <p:spPr>
          <a:xfrm>
            <a:off x="-1783974" y="166071"/>
            <a:ext cx="7417205" cy="3937559"/>
          </a:xfrm>
        </p:spPr>
      </p:pic>
      <p:sp>
        <p:nvSpPr>
          <p:cNvPr id="9" name="TextBox 8"/>
          <p:cNvSpPr txBox="1"/>
          <p:nvPr/>
        </p:nvSpPr>
        <p:spPr>
          <a:xfrm>
            <a:off x="3574700" y="555512"/>
            <a:ext cx="55693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Born December 8</a:t>
            </a:r>
            <a:r>
              <a:rPr lang="en-US" baseline="30000" dirty="0" smtClean="0"/>
              <a:t>th</a:t>
            </a:r>
            <a:r>
              <a:rPr lang="en-US" dirty="0" smtClean="0"/>
              <a:t>, 1949 in New </a:t>
            </a:r>
            <a:r>
              <a:rPr lang="en-US" dirty="0" smtClean="0"/>
              <a:t>Jersey</a:t>
            </a:r>
          </a:p>
          <a:p>
            <a:pPr marL="285750" indent="-285750">
              <a:buFont typeface="Wingdings" charset="2"/>
              <a:buChar char="Ø"/>
            </a:pPr>
            <a:endParaRPr lang="en-US" dirty="0"/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Neither of my parents went to college</a:t>
            </a:r>
          </a:p>
          <a:p>
            <a:pPr marL="285750" indent="-285750">
              <a:buFont typeface="Wingdings" charset="2"/>
              <a:buChar char="Ø"/>
            </a:pPr>
            <a:endParaRPr lang="en-US" dirty="0"/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After performing so poorly in my introductory Psychology classes, my professor urged me to switch majors. </a:t>
            </a:r>
            <a:endParaRPr lang="en-US" dirty="0" smtClean="0"/>
          </a:p>
          <a:p>
            <a:pPr marL="285750" indent="-285750">
              <a:buFont typeface="Wingdings" charset="2"/>
              <a:buChar char="Ø"/>
            </a:pPr>
            <a:endParaRPr lang="en-US" dirty="0"/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Obtained his B.A. in Psychology at Yale University</a:t>
            </a:r>
          </a:p>
          <a:p>
            <a:pPr marL="285750" indent="-285750">
              <a:buFont typeface="Wingdings" charset="2"/>
              <a:buChar char="Ø"/>
            </a:pPr>
            <a:endParaRPr lang="en-US" dirty="0" smtClean="0"/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Obtained Ph.D. from Stanford University in 1975</a:t>
            </a:r>
          </a:p>
          <a:p>
            <a:pPr marL="285750" indent="-285750">
              <a:buFont typeface="Wingdings" charset="2"/>
              <a:buChar char="Ø"/>
            </a:pPr>
            <a:endParaRPr lang="en-US" dirty="0"/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Worked at Yale until 2005</a:t>
            </a:r>
          </a:p>
          <a:p>
            <a:pPr marL="285750" indent="-285750">
              <a:buFont typeface="Wingdings" charset="2"/>
              <a:buChar char="Ø"/>
            </a:pPr>
            <a:endParaRPr lang="en-US" dirty="0" smtClean="0"/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Currently works at Cornell as Professor of Human Development</a:t>
            </a:r>
          </a:p>
          <a:p>
            <a:pPr marL="285750" indent="-285750">
              <a:buFont typeface="Wingdings" charset="2"/>
              <a:buChar char="Ø"/>
            </a:pPr>
            <a:endParaRPr lang="en-US" dirty="0"/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Developed the Triarchic Theory of Intelligence in 1977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51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2024" r="-22024"/>
          <a:stretch>
            <a:fillRect/>
          </a:stretch>
        </p:blipFill>
        <p:spPr>
          <a:xfrm>
            <a:off x="5471256" y="658462"/>
            <a:ext cx="4124214" cy="2150492"/>
          </a:xfrm>
        </p:spPr>
      </p:pic>
      <p:sp>
        <p:nvSpPr>
          <p:cNvPr id="5" name="TextBox 4"/>
          <p:cNvSpPr txBox="1"/>
          <p:nvPr/>
        </p:nvSpPr>
        <p:spPr>
          <a:xfrm>
            <a:off x="0" y="104464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What is the Thiarchic Theory of Intelligence?</a:t>
            </a:r>
            <a:endParaRPr lang="en-US" sz="3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0951" y="838792"/>
            <a:ext cx="5592409" cy="36411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1" y="4903190"/>
            <a:ext cx="9144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The Triarchic Theory of Intelligence is comprised of three sub theories.</a:t>
            </a:r>
            <a:endParaRPr lang="en-US" sz="3000" dirty="0"/>
          </a:p>
        </p:txBody>
      </p:sp>
      <p:sp>
        <p:nvSpPr>
          <p:cNvPr id="9" name="TextBox 8"/>
          <p:cNvSpPr txBox="1"/>
          <p:nvPr/>
        </p:nvSpPr>
        <p:spPr>
          <a:xfrm>
            <a:off x="5753360" y="3162969"/>
            <a:ext cx="3390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 Fact: Also known as Sternberg’s Theory of Successful Intelligence.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02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Three Sub Theories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48316" y="1893078"/>
            <a:ext cx="208698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500" dirty="0" smtClean="0"/>
              <a:t>Componential</a:t>
            </a:r>
            <a:endParaRPr lang="en-US" sz="2500" dirty="0"/>
          </a:p>
        </p:txBody>
      </p:sp>
      <p:sp>
        <p:nvSpPr>
          <p:cNvPr id="7" name="TextBox 6"/>
          <p:cNvSpPr txBox="1"/>
          <p:nvPr/>
        </p:nvSpPr>
        <p:spPr>
          <a:xfrm>
            <a:off x="3704048" y="1874596"/>
            <a:ext cx="179299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/>
              <a:t>Experiential</a:t>
            </a:r>
            <a:endParaRPr lang="en-US" sz="2500" dirty="0"/>
          </a:p>
        </p:txBody>
      </p:sp>
      <p:sp>
        <p:nvSpPr>
          <p:cNvPr id="8" name="TextBox 7"/>
          <p:cNvSpPr txBox="1"/>
          <p:nvPr/>
        </p:nvSpPr>
        <p:spPr>
          <a:xfrm>
            <a:off x="6447990" y="1893078"/>
            <a:ext cx="167214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/>
              <a:t>Contextual</a:t>
            </a:r>
            <a:endParaRPr lang="en-US" sz="25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3516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1866" y="2471454"/>
            <a:ext cx="2631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Ability to think abstractly; process information effectively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55198" y="2471454"/>
            <a:ext cx="2636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Ability to formulate new ideas, to combine seemingly unrelated facts of information.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347782"/>
            <a:ext cx="7772400" cy="20955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66125" y="2471454"/>
            <a:ext cx="306897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Ability to adapt to changing environmental conditions and to shape the environment so as to maximize one’s strengths and compensate for one’s weaknesses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03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74</TotalTime>
  <Words>171</Words>
  <Application>Microsoft Macintosh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Orbit</vt:lpstr>
      <vt:lpstr>Dr. Robert J. Sternberg</vt:lpstr>
      <vt:lpstr>PowerPoint Presentation</vt:lpstr>
      <vt:lpstr>PowerPoint Presentation</vt:lpstr>
      <vt:lpstr>The Three Sub Theories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 J. Sternberg</dc:title>
  <dc:creator>Andrew Sharf</dc:creator>
  <cp:lastModifiedBy>Andrew Sharf</cp:lastModifiedBy>
  <cp:revision>11</cp:revision>
  <dcterms:created xsi:type="dcterms:W3CDTF">2014-04-10T21:56:49Z</dcterms:created>
  <dcterms:modified xsi:type="dcterms:W3CDTF">2014-04-10T23:16:42Z</dcterms:modified>
</cp:coreProperties>
</file>